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61" r:id="rId5"/>
    <p:sldId id="262" r:id="rId6"/>
  </p:sldIdLst>
  <p:sldSz cx="12192000" cy="6858000"/>
  <p:notesSz cx="6858000" cy="9144000"/>
  <p:defaultTextStyle>
    <a:defPPr>
      <a:defRPr lang="ca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7A7B3"/>
    <a:srgbClr val="72BE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279" autoAdjust="0"/>
    <p:restoredTop sz="94660"/>
  </p:normalViewPr>
  <p:slideViewPr>
    <p:cSldViewPr snapToGrid="0" showGuides="1">
      <p:cViewPr varScale="1">
        <p:scale>
          <a:sx n="111" d="100"/>
          <a:sy n="111" d="100"/>
        </p:scale>
        <p:origin x="348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ontse Rallo" userId="aff004fd-94b5-4e7e-ba95-ae139f0275a3" providerId="ADAL" clId="{E7079243-C627-421E-AAAE-802896023E81}"/>
    <pc:docChg chg="modSld">
      <pc:chgData name="Montse Rallo" userId="aff004fd-94b5-4e7e-ba95-ae139f0275a3" providerId="ADAL" clId="{E7079243-C627-421E-AAAE-802896023E81}" dt="2025-05-14T15:20:26.967" v="0" actId="20577"/>
      <pc:docMkLst>
        <pc:docMk/>
      </pc:docMkLst>
      <pc:sldChg chg="modSp mod">
        <pc:chgData name="Montse Rallo" userId="aff004fd-94b5-4e7e-ba95-ae139f0275a3" providerId="ADAL" clId="{E7079243-C627-421E-AAAE-802896023E81}" dt="2025-05-14T15:20:26.967" v="0" actId="20577"/>
        <pc:sldMkLst>
          <pc:docMk/>
          <pc:sldMk cId="3000304998" sldId="261"/>
        </pc:sldMkLst>
        <pc:spChg chg="mod">
          <ac:chgData name="Montse Rallo" userId="aff004fd-94b5-4e7e-ba95-ae139f0275a3" providerId="ADAL" clId="{E7079243-C627-421E-AAAE-802896023E81}" dt="2025-05-14T15:20:26.967" v="0" actId="20577"/>
          <ac:spMkLst>
            <pc:docMk/>
            <pc:sldMk cId="3000304998" sldId="261"/>
            <ac:spMk id="5" creationId="{8C1A7204-E0E7-F8E9-2E55-94BB411FD145}"/>
          </ac:spMkLst>
        </pc:spChg>
      </pc:sldChg>
    </pc:docChg>
  </pc:docChgLst>
  <pc:docChgLst>
    <pc:chgData name="Maria Kapanadze" userId="S::mariakapanadze@euit.fdsll.cat::d0bd192d-cf3b-476e-9ee0-7e803d92b89a" providerId="AD" clId="Web-{63A7A7E3-44DB-921B-1812-B7050C7238C9}"/>
    <pc:docChg chg="modSld">
      <pc:chgData name="Maria Kapanadze" userId="S::mariakapanadze@euit.fdsll.cat::d0bd192d-cf3b-476e-9ee0-7e803d92b89a" providerId="AD" clId="Web-{63A7A7E3-44DB-921B-1812-B7050C7238C9}" dt="2025-04-06T16:35:09.240" v="1" actId="20577"/>
      <pc:docMkLst>
        <pc:docMk/>
      </pc:docMkLst>
      <pc:sldChg chg="modSp">
        <pc:chgData name="Maria Kapanadze" userId="S::mariakapanadze@euit.fdsll.cat::d0bd192d-cf3b-476e-9ee0-7e803d92b89a" providerId="AD" clId="Web-{63A7A7E3-44DB-921B-1812-B7050C7238C9}" dt="2025-04-06T16:35:09.240" v="1" actId="20577"/>
        <pc:sldMkLst>
          <pc:docMk/>
          <pc:sldMk cId="3000304998" sldId="261"/>
        </pc:sldMkLst>
        <pc:spChg chg="mod">
          <ac:chgData name="Maria Kapanadze" userId="S::mariakapanadze@euit.fdsll.cat::d0bd192d-cf3b-476e-9ee0-7e803d92b89a" providerId="AD" clId="Web-{63A7A7E3-44DB-921B-1812-B7050C7238C9}" dt="2025-04-06T16:35:09.240" v="1" actId="20577"/>
          <ac:spMkLst>
            <pc:docMk/>
            <pc:sldMk cId="3000304998" sldId="261"/>
            <ac:spMk id="9" creationId="{F230A9BC-CE71-8830-12C9-DE296D12AAAD}"/>
          </ac:spMkLst>
        </pc:spChg>
      </pc:sldChg>
    </pc:docChg>
  </pc:docChgLst>
  <pc:docChgLst>
    <pc:chgData name="Maite Salvador" userId="S::maitesalvador@euit.fdsll.cat::b5288438-8009-4344-aa07-bd443efdd310" providerId="AD" clId="Web-{A4A4FA4A-9EB4-734F-EF95-F93F1AB44FF9}"/>
    <pc:docChg chg="modSld">
      <pc:chgData name="Maite Salvador" userId="S::maitesalvador@euit.fdsll.cat::b5288438-8009-4344-aa07-bd443efdd310" providerId="AD" clId="Web-{A4A4FA4A-9EB4-734F-EF95-F93F1AB44FF9}" dt="2024-07-08T08:44:06.586" v="0" actId="1076"/>
      <pc:docMkLst>
        <pc:docMk/>
      </pc:docMkLst>
      <pc:sldChg chg="modSp">
        <pc:chgData name="Maite Salvador" userId="S::maitesalvador@euit.fdsll.cat::b5288438-8009-4344-aa07-bd443efdd310" providerId="AD" clId="Web-{A4A4FA4A-9EB4-734F-EF95-F93F1AB44FF9}" dt="2024-07-08T08:44:06.586" v="0" actId="1076"/>
        <pc:sldMkLst>
          <pc:docMk/>
          <pc:sldMk cId="3000304998" sldId="261"/>
        </pc:sldMkLst>
      </pc:sldChg>
    </pc:docChg>
  </pc:docChgLst>
  <pc:docChgLst>
    <pc:chgData name="Maite Salvador" userId="b5288438-8009-4344-aa07-bd443efdd310" providerId="ADAL" clId="{A5A71958-3A60-4E16-B838-4615ED40F7C2}"/>
    <pc:docChg chg="custSel modSld modMainMaster">
      <pc:chgData name="Maite Salvador" userId="b5288438-8009-4344-aa07-bd443efdd310" providerId="ADAL" clId="{A5A71958-3A60-4E16-B838-4615ED40F7C2}" dt="2024-07-08T08:50:47.290" v="23" actId="20577"/>
      <pc:docMkLst>
        <pc:docMk/>
      </pc:docMkLst>
      <pc:sldChg chg="modSp mod">
        <pc:chgData name="Maite Salvador" userId="b5288438-8009-4344-aa07-bd443efdd310" providerId="ADAL" clId="{A5A71958-3A60-4E16-B838-4615ED40F7C2}" dt="2024-07-08T08:50:47.290" v="23" actId="20577"/>
        <pc:sldMkLst>
          <pc:docMk/>
          <pc:sldMk cId="3000304998" sldId="261"/>
        </pc:sldMkLst>
      </pc:sldChg>
      <pc:sldMasterChg chg="modSldLayout">
        <pc:chgData name="Maite Salvador" userId="b5288438-8009-4344-aa07-bd443efdd310" providerId="ADAL" clId="{A5A71958-3A60-4E16-B838-4615ED40F7C2}" dt="2024-07-08T08:47:03.958" v="13" actId="1076"/>
        <pc:sldMasterMkLst>
          <pc:docMk/>
          <pc:sldMasterMk cId="2825154032" sldId="2147483648"/>
        </pc:sldMasterMkLst>
        <pc:sldLayoutChg chg="addSp delSp modSp mod">
          <pc:chgData name="Maite Salvador" userId="b5288438-8009-4344-aa07-bd443efdd310" providerId="ADAL" clId="{A5A71958-3A60-4E16-B838-4615ED40F7C2}" dt="2024-07-08T08:47:03.958" v="13" actId="1076"/>
          <pc:sldLayoutMkLst>
            <pc:docMk/>
            <pc:sldMasterMk cId="2825154032" sldId="2147483648"/>
            <pc:sldLayoutMk cId="788615260" sldId="2147483650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0708" y="297400"/>
            <a:ext cx="14301258" cy="16300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0546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agen 2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5590" y="6407085"/>
            <a:ext cx="1693750" cy="258380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719" y="5841997"/>
            <a:ext cx="1766862" cy="823468"/>
          </a:xfrm>
          <a:prstGeom prst="rect">
            <a:avLst/>
          </a:prstGeom>
        </p:spPr>
      </p:pic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3314A7D-76EF-DCF5-E8C3-1DD4252F9AA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50471" y="6258234"/>
            <a:ext cx="2743200" cy="365125"/>
          </a:xfrm>
        </p:spPr>
        <p:txBody>
          <a:bodyPr/>
          <a:lstStyle/>
          <a:p>
            <a:fld id="{D8E40FAA-81C8-4CC5-9084-7DC197C00E68}" type="datetimeFigureOut">
              <a:rPr lang="ca-ES" smtClean="0"/>
              <a:t>14/5/2025</a:t>
            </a:fld>
            <a:endParaRPr lang="ca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C23A4F5-05B5-2822-9C25-A6E532D6995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645917" y="5718830"/>
            <a:ext cx="1239364" cy="1016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615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E40FAA-81C8-4CC5-9084-7DC197C00E68}" type="datetimeFigureOut">
              <a:rPr lang="ca-ES" smtClean="0"/>
              <a:t>14/5/2025</a:t>
            </a:fld>
            <a:endParaRPr lang="ca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a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4B1056-088E-41CB-9DF8-2843BB7281EA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825154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a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65A0FA5F-E84E-440B-957E-0E9A0BDD5D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25868"/>
            <a:ext cx="12192000" cy="327808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8C1A7204-E0E7-F8E9-2E55-94BB411FD145}"/>
              </a:ext>
            </a:extLst>
          </p:cNvPr>
          <p:cNvSpPr txBox="1"/>
          <p:nvPr/>
        </p:nvSpPr>
        <p:spPr>
          <a:xfrm>
            <a:off x="278704" y="186981"/>
            <a:ext cx="1132039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a-ES" sz="2000" dirty="0">
                <a:solidFill>
                  <a:srgbClr val="57A7B3"/>
                </a:solidFill>
                <a:latin typeface="Gadugi" panose="020B0502040204020203" pitchFamily="34" charset="0"/>
              </a:rPr>
              <a:t>Acte de lliurament de </a:t>
            </a:r>
            <a:r>
              <a:rPr lang="ca-ES" sz="2000">
                <a:solidFill>
                  <a:srgbClr val="57A7B3"/>
                </a:solidFill>
                <a:latin typeface="Gadugi" panose="020B0502040204020203" pitchFamily="34" charset="0"/>
              </a:rPr>
              <a:t>la </a:t>
            </a:r>
            <a:r>
              <a:rPr lang="ca-ES" sz="2000" b="1">
                <a:solidFill>
                  <a:srgbClr val="57A7B3"/>
                </a:solidFill>
                <a:latin typeface="Gadugi" panose="020B0502040204020203" pitchFamily="34" charset="0"/>
              </a:rPr>
              <a:t>VII </a:t>
            </a:r>
            <a:r>
              <a:rPr lang="ca-ES" sz="2000" b="1" dirty="0">
                <a:solidFill>
                  <a:srgbClr val="57A7B3"/>
                </a:solidFill>
                <a:latin typeface="Gadugi" panose="020B0502040204020203" pitchFamily="34" charset="0"/>
              </a:rPr>
              <a:t>Beca Dra. Silvia Sanz Victoria </a:t>
            </a:r>
            <a:r>
              <a:rPr lang="ca-ES" sz="2000" dirty="0">
                <a:solidFill>
                  <a:srgbClr val="57A7B3"/>
                </a:solidFill>
                <a:latin typeface="Gadugi" panose="020B0502040204020203" pitchFamily="34" charset="0"/>
              </a:rPr>
              <a:t>de recerca en Teràpia Ocupacional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D5689CD1-CE24-95AF-584E-875EADD6E09A}"/>
              </a:ext>
            </a:extLst>
          </p:cNvPr>
          <p:cNvSpPr txBox="1"/>
          <p:nvPr/>
        </p:nvSpPr>
        <p:spPr>
          <a:xfrm>
            <a:off x="278704" y="4342780"/>
            <a:ext cx="114456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a-ES" sz="1800" dirty="0">
                <a:solidFill>
                  <a:srgbClr val="57A7B3"/>
                </a:solidFill>
                <a:latin typeface="Gadugi" panose="020B0502040204020203" pitchFamily="34" charset="0"/>
              </a:rPr>
              <a:t>Nom: </a:t>
            </a:r>
            <a:r>
              <a:rPr lang="ca-ES" sz="1800" b="1" dirty="0">
                <a:solidFill>
                  <a:srgbClr val="57A7B3"/>
                </a:solidFill>
                <a:latin typeface="Gadugi" panose="020B0502040204020203" pitchFamily="34" charset="0"/>
              </a:rPr>
              <a:t>XXXXXXX</a:t>
            </a:r>
          </a:p>
          <a:p>
            <a:r>
              <a:rPr lang="ca-ES" dirty="0">
                <a:solidFill>
                  <a:srgbClr val="57A7B3"/>
                </a:solidFill>
                <a:latin typeface="Gadugi" panose="020B0502040204020203" pitchFamily="34" charset="0"/>
              </a:rPr>
              <a:t>Títol del projecte: </a:t>
            </a:r>
            <a:r>
              <a:rPr lang="ca-ES" b="1" dirty="0">
                <a:solidFill>
                  <a:srgbClr val="57A7B3"/>
                </a:solidFill>
                <a:latin typeface="Gadugi" panose="020B0502040204020203" pitchFamily="34" charset="0"/>
              </a:rPr>
              <a:t>XXXXXX </a:t>
            </a:r>
            <a:endParaRPr lang="ca-ES" sz="1800" b="1" dirty="0">
              <a:solidFill>
                <a:srgbClr val="57A7B3"/>
              </a:solidFill>
              <a:latin typeface="Gadugi" panose="020B0502040204020203" pitchFamily="34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F230A9BC-CE71-8830-12C9-DE296D12AAAD}"/>
              </a:ext>
            </a:extLst>
          </p:cNvPr>
          <p:cNvSpPr txBox="1"/>
          <p:nvPr/>
        </p:nvSpPr>
        <p:spPr>
          <a:xfrm>
            <a:off x="3499982" y="6301687"/>
            <a:ext cx="4441519" cy="36933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ca-ES" sz="1800" dirty="0">
                <a:solidFill>
                  <a:srgbClr val="57A7B3"/>
                </a:solidFill>
                <a:latin typeface="Gadugi"/>
                <a:ea typeface="Gadugi"/>
              </a:rPr>
              <a:t>Terrassa, xx de novembre </a:t>
            </a:r>
            <a:r>
              <a:rPr lang="ca-ES" dirty="0">
                <a:solidFill>
                  <a:srgbClr val="57A7B3"/>
                </a:solidFill>
                <a:latin typeface="Gadugi"/>
                <a:ea typeface="Gadugi"/>
              </a:rPr>
              <a:t>2025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30003049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021724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791316DFFC00F346A6F5472FFB8118F9" ma:contentTypeVersion="18" ma:contentTypeDescription="Crear nuevo documento." ma:contentTypeScope="" ma:versionID="b7c21e5f1763f43ed779adc6724d9f22">
  <xsd:schema xmlns:xsd="http://www.w3.org/2001/XMLSchema" xmlns:xs="http://www.w3.org/2001/XMLSchema" xmlns:p="http://schemas.microsoft.com/office/2006/metadata/properties" xmlns:ns2="bc3622b8-19ee-4722-aea7-fd9a1a3adc42" xmlns:ns3="c1b6deb5-e84e-4344-a6b8-89af91ccc530" targetNamespace="http://schemas.microsoft.com/office/2006/metadata/properties" ma:root="true" ma:fieldsID="576b1c133a9ab126c9fc307fd3f77265" ns2:_="" ns3:_="">
    <xsd:import namespace="bc3622b8-19ee-4722-aea7-fd9a1a3adc42"/>
    <xsd:import namespace="c1b6deb5-e84e-4344-a6b8-89af91ccc53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3622b8-19ee-4722-aea7-fd9a1a3adc4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Etiquetas de imagen" ma:readOnly="false" ma:fieldId="{5cf76f15-5ced-4ddc-b409-7134ff3c332f}" ma:taxonomyMulti="true" ma:sspId="32900853-bd69-4363-9584-5ed3d1c3d9c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b6deb5-e84e-4344-a6b8-89af91ccc530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a828b60d-959e-4a37-ae28-0d9e7927431d}" ma:internalName="TaxCatchAll" ma:showField="CatchAllData" ma:web="c1b6deb5-e84e-4344-a6b8-89af91ccc53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1b6deb5-e84e-4344-a6b8-89af91ccc530" xsi:nil="true"/>
    <lcf76f155ced4ddcb4097134ff3c332f xmlns="bc3622b8-19ee-4722-aea7-fd9a1a3adc42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47286F0-1058-43D7-A2A5-B3B7F104036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446CFB3-BD2E-43E8-984D-888915E3F23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c3622b8-19ee-4722-aea7-fd9a1a3adc42"/>
    <ds:schemaRef ds:uri="c1b6deb5-e84e-4344-a6b8-89af91ccc53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A6E07A2-528C-42D9-918F-12A6F559D2D6}">
  <ds:schemaRefs>
    <ds:schemaRef ds:uri="bc3622b8-19ee-4722-aea7-fd9a1a3adc42"/>
    <ds:schemaRef ds:uri="http://purl.org/dc/terms/"/>
    <ds:schemaRef ds:uri="http://schemas.microsoft.com/office/2006/metadata/properties"/>
    <ds:schemaRef ds:uri="http://www.w3.org/XML/1998/namespace"/>
    <ds:schemaRef ds:uri="http://purl.org/dc/dcmitype/"/>
    <ds:schemaRef ds:uri="http://schemas.openxmlformats.org/package/2006/metadata/core-properties"/>
    <ds:schemaRef ds:uri="c1b6deb5-e84e-4344-a6b8-89af91ccc530"/>
    <ds:schemaRef ds:uri="http://schemas.microsoft.com/office/2006/documentManagement/types"/>
    <ds:schemaRef ds:uri="http://schemas.microsoft.com/office/infopath/2007/PartnerControls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31</Words>
  <Application>Microsoft Office PowerPoint</Application>
  <PresentationFormat>Panorámica</PresentationFormat>
  <Paragraphs>4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Gadugi</vt:lpstr>
      <vt:lpstr>Tema de Office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Lluis</dc:creator>
  <cp:lastModifiedBy>Montse Rallo</cp:lastModifiedBy>
  <cp:revision>19</cp:revision>
  <dcterms:created xsi:type="dcterms:W3CDTF">2019-01-07T13:10:14Z</dcterms:created>
  <dcterms:modified xsi:type="dcterms:W3CDTF">2025-05-14T15:20:29Z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0x010100791316DFFC00F346A6F5472FFB8118F9</vt:lpwstr>
  </property>
  <property fmtid="{D5CDD505-2E9C-101B-9397-08002B2CF9AE}" pid="3" name="MediaServiceImageTags">
    <vt:lpwstr/>
  </property>
</Properties>
</file>