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3" r:id="rId1"/>
    <p:sldMasterId id="2147483672" r:id="rId2"/>
    <p:sldMasterId id="2147483683" r:id="rId3"/>
  </p:sldMasterIdLst>
  <p:notesMasterIdLst>
    <p:notesMasterId r:id="rId7"/>
  </p:notesMasterIdLst>
  <p:handoutMasterIdLst>
    <p:handoutMasterId r:id="rId8"/>
  </p:handoutMasterIdLst>
  <p:sldIdLst>
    <p:sldId id="257" r:id="rId4"/>
    <p:sldId id="256" r:id="rId5"/>
    <p:sldId id="264" r:id="rId6"/>
  </p:sldIdLst>
  <p:sldSz cx="9144000" cy="6858000" type="screen4x3"/>
  <p:notesSz cx="9144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2" userDrawn="1">
          <p15:clr>
            <a:srgbClr val="A4A3A4"/>
          </p15:clr>
        </p15:guide>
        <p15:guide id="2" pos="51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4E39"/>
    <a:srgbClr val="0030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672"/>
        <p:guide pos="5184"/>
      </p:guideLst>
    </p:cSldViewPr>
  </p:slideViewPr>
  <p:notesTextViewPr>
    <p:cViewPr>
      <p:scale>
        <a:sx n="3" d="2"/>
        <a:sy n="3" d="2"/>
      </p:scale>
      <p:origin x="-6" y="-18"/>
    </p:cViewPr>
  </p:notesTextViewPr>
  <p:notesViewPr>
    <p:cSldViewPr showGuides="1">
      <p:cViewPr varScale="1">
        <p:scale>
          <a:sx n="84" d="100"/>
          <a:sy n="84" d="100"/>
        </p:scale>
        <p:origin x="216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681EDB-22D7-4116-B4D5-B9F85B33EC0F}" type="datetimeFigureOut">
              <a:rPr lang="ca-ES" smtClean="0"/>
              <a:t>5/5/2026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144CC8-74AA-4D26-ACD0-2A2E31366B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770567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709DA-599B-4F9D-92D0-9159AFFA042E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37CF85-E4FB-4155-97F9-812310D8D3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970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6113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1756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497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 txBox="1">
            <a:spLocks/>
          </p:cNvSpPr>
          <p:nvPr userDrawn="1"/>
        </p:nvSpPr>
        <p:spPr>
          <a:xfrm>
            <a:off x="304800" y="6304768"/>
            <a:ext cx="36056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700" kern="1200">
                <a:solidFill>
                  <a:srgbClr val="00305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©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Tots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els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drets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reservats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a la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Fundació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per a la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Docència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Sant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Llàtzer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2026</a:t>
            </a:r>
            <a:endParaRPr kumimoji="0" lang="ca-ES" sz="700" b="0" i="0" u="none" strike="noStrike" kern="1200" cap="none" spc="0" normalizeH="0" baseline="0" noProof="0" dirty="0">
              <a:ln>
                <a:noFill/>
              </a:ln>
              <a:solidFill>
                <a:srgbClr val="003058"/>
              </a:solidFill>
              <a:effectLst/>
              <a:uLnTx/>
              <a:uFillTx/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FAF81FC1-60C6-BDD1-DDCF-58248C890A5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39000" y="228600"/>
            <a:ext cx="1622231" cy="1033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133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76600"/>
            <a:ext cx="8255000" cy="2679700"/>
          </a:xfrm>
          <a:prstGeom prst="rect">
            <a:avLst/>
          </a:prstGeom>
        </p:spPr>
      </p:pic>
      <p:sp>
        <p:nvSpPr>
          <p:cNvPr id="15" name="Footer Placeholder 2"/>
          <p:cNvSpPr txBox="1">
            <a:spLocks/>
          </p:cNvSpPr>
          <p:nvPr userDrawn="1"/>
        </p:nvSpPr>
        <p:spPr>
          <a:xfrm>
            <a:off x="152400" y="6295619"/>
            <a:ext cx="36056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700" kern="1200">
                <a:solidFill>
                  <a:srgbClr val="00305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©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Tots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els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drets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reservats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a la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Fundació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per a la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Docència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Sant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Llàtzer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2026</a:t>
            </a:r>
            <a:endParaRPr kumimoji="0" lang="ca-ES" sz="700" b="0" i="0" u="none" strike="noStrike" kern="1200" cap="none" spc="0" normalizeH="0" baseline="0" noProof="0" dirty="0">
              <a:ln>
                <a:noFill/>
              </a:ln>
              <a:solidFill>
                <a:srgbClr val="003058"/>
              </a:solidFill>
              <a:effectLst/>
              <a:uLnTx/>
              <a:uFillTx/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BCA9B37-9660-9759-2A9E-38B82445A17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791200" y="304800"/>
            <a:ext cx="3111062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981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231"/>
          <a:stretch/>
        </p:blipFill>
        <p:spPr>
          <a:xfrm>
            <a:off x="0" y="914400"/>
            <a:ext cx="4191000" cy="2679700"/>
          </a:xfrm>
          <a:prstGeom prst="rect">
            <a:avLst/>
          </a:prstGeom>
        </p:spPr>
      </p:pic>
      <p:sp>
        <p:nvSpPr>
          <p:cNvPr id="4" name="Footer Placeholder 2"/>
          <p:cNvSpPr txBox="1">
            <a:spLocks/>
          </p:cNvSpPr>
          <p:nvPr userDrawn="1"/>
        </p:nvSpPr>
        <p:spPr>
          <a:xfrm>
            <a:off x="292669" y="6248400"/>
            <a:ext cx="36056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700" kern="1200">
                <a:solidFill>
                  <a:srgbClr val="00305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©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Tots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els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drets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reservats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a la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Fundació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per a la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Docència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Sant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Llàtzer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2026</a:t>
            </a:r>
            <a:endParaRPr kumimoji="0" lang="ca-ES" sz="700" b="0" i="0" u="none" strike="noStrike" kern="1200" cap="none" spc="0" normalizeH="0" baseline="0" noProof="0" dirty="0">
              <a:ln>
                <a:noFill/>
              </a:ln>
              <a:solidFill>
                <a:srgbClr val="003058"/>
              </a:solidFill>
              <a:effectLst/>
              <a:uLnTx/>
              <a:uFillTx/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9273917-4AAE-1E34-0EF8-7C0970FD5F8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572000" y="3886200"/>
            <a:ext cx="3428999" cy="2183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988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3"/>
          <p:cNvSpPr txBox="1">
            <a:spLocks/>
          </p:cNvSpPr>
          <p:nvPr/>
        </p:nvSpPr>
        <p:spPr>
          <a:xfrm>
            <a:off x="1295400" y="3429000"/>
            <a:ext cx="6400800" cy="135934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28600" indent="-228600" algn="l" defTabSz="914400" rtl="0" eaLnBrk="1" latinLnBrk="0" hangingPunct="1">
              <a:lnSpc>
                <a:spcPts val="4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b="1" kern="1200">
                <a:solidFill>
                  <a:srgbClr val="003058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2000" b="0" dirty="0" err="1">
                <a:latin typeface="+mn-lt"/>
              </a:rPr>
              <a:t>Acte</a:t>
            </a:r>
            <a:r>
              <a:rPr lang="en-US" sz="2000" b="0" dirty="0">
                <a:latin typeface="+mn-lt"/>
              </a:rPr>
              <a:t> de </a:t>
            </a:r>
            <a:r>
              <a:rPr lang="en-US" sz="2000" b="0" dirty="0" err="1">
                <a:latin typeface="+mn-lt"/>
              </a:rPr>
              <a:t>lliurament</a:t>
            </a:r>
            <a:r>
              <a:rPr lang="en-US" sz="2000" b="0" dirty="0">
                <a:latin typeface="+mn-lt"/>
              </a:rPr>
              <a:t> de la </a:t>
            </a:r>
            <a:r>
              <a:rPr lang="en-US" sz="2000" dirty="0">
                <a:latin typeface="+mn-lt"/>
              </a:rPr>
              <a:t>VIII Beca Dra. Silvia Sanz Victoria </a:t>
            </a:r>
            <a:r>
              <a:rPr lang="en-US" sz="2000" b="0" dirty="0">
                <a:latin typeface="+mn-lt"/>
              </a:rPr>
              <a:t>de </a:t>
            </a:r>
            <a:r>
              <a:rPr lang="en-US" sz="2000" b="0" dirty="0" err="1">
                <a:latin typeface="+mn-lt"/>
              </a:rPr>
              <a:t>recerca</a:t>
            </a:r>
            <a:r>
              <a:rPr lang="en-US" sz="2000" b="0" dirty="0">
                <a:latin typeface="+mn-lt"/>
              </a:rPr>
              <a:t> en </a:t>
            </a:r>
            <a:r>
              <a:rPr lang="en-US" sz="2000" b="0" dirty="0" err="1">
                <a:latin typeface="+mn-lt"/>
              </a:rPr>
              <a:t>Teràpia</a:t>
            </a:r>
            <a:r>
              <a:rPr lang="en-US" sz="2000" b="0" dirty="0">
                <a:latin typeface="+mn-lt"/>
              </a:rPr>
              <a:t> </a:t>
            </a:r>
            <a:r>
              <a:rPr lang="en-US" sz="2000" b="0" dirty="0" err="1">
                <a:latin typeface="+mn-lt"/>
              </a:rPr>
              <a:t>Ocupacional</a:t>
            </a:r>
            <a:endParaRPr lang="en-US" sz="2000" b="0" dirty="0">
              <a:latin typeface="+mn-lt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latin typeface="+mn-lt"/>
              </a:rPr>
              <a:t>  </a:t>
            </a:r>
            <a:br>
              <a:rPr lang="en-US" sz="2000" dirty="0">
                <a:latin typeface="+mn-lt"/>
              </a:rPr>
            </a:br>
            <a:endParaRPr lang="en-US" sz="2000" dirty="0">
              <a:latin typeface="+mn-lt"/>
            </a:endParaRPr>
          </a:p>
        </p:txBody>
      </p:sp>
      <p:sp>
        <p:nvSpPr>
          <p:cNvPr id="3" name="Text Placeholder 11"/>
          <p:cNvSpPr txBox="1">
            <a:spLocks/>
          </p:cNvSpPr>
          <p:nvPr/>
        </p:nvSpPr>
        <p:spPr>
          <a:xfrm>
            <a:off x="1219200" y="4788346"/>
            <a:ext cx="6553200" cy="10668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s-ES" sz="1800" kern="1200" spc="-10" smtClean="0">
                <a:solidFill>
                  <a:srgbClr val="1D1D1B"/>
                </a:solidFill>
                <a:latin typeface="+mn-lt"/>
                <a:ea typeface="+mn-ea"/>
                <a:cs typeface="Calibri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s-ES" sz="1800" kern="1200" spc="-10" dirty="0" err="1">
                <a:solidFill>
                  <a:srgbClr val="1D1D1B"/>
                </a:solidFill>
                <a:latin typeface="+mn-lt"/>
                <a:ea typeface="+mn-ea"/>
                <a:cs typeface="Calibri"/>
              </a:rPr>
              <a:t>Nom</a:t>
            </a:r>
            <a:r>
              <a:rPr lang="es-ES" sz="1800" kern="1200" spc="-5" dirty="0">
                <a:solidFill>
                  <a:srgbClr val="1D1D1B"/>
                </a:solidFill>
                <a:latin typeface="+mn-lt"/>
                <a:ea typeface="+mn-ea"/>
                <a:cs typeface="Calibri"/>
              </a:rPr>
              <a:t> </a:t>
            </a:r>
            <a:r>
              <a:rPr lang="es-ES" sz="1800" kern="1200" spc="-10" dirty="0">
                <a:solidFill>
                  <a:srgbClr val="1D1D1B"/>
                </a:solidFill>
                <a:latin typeface="+mn-lt"/>
                <a:ea typeface="+mn-ea"/>
                <a:cs typeface="Calibri"/>
              </a:rPr>
              <a:t>i </a:t>
            </a:r>
            <a:r>
              <a:rPr lang="es-ES" sz="1800" kern="1200" spc="-10" dirty="0" err="1">
                <a:solidFill>
                  <a:srgbClr val="1D1D1B"/>
                </a:solidFill>
                <a:latin typeface="+mn-lt"/>
                <a:ea typeface="+mn-ea"/>
                <a:cs typeface="Calibri"/>
              </a:rPr>
              <a:t>cognoms</a:t>
            </a:r>
            <a:r>
              <a:rPr lang="es-ES" sz="1800" kern="1200" spc="-10" dirty="0">
                <a:solidFill>
                  <a:srgbClr val="1D1D1B"/>
                </a:solidFill>
                <a:latin typeface="+mn-lt"/>
                <a:ea typeface="+mn-ea"/>
                <a:cs typeface="Calibri"/>
              </a:rPr>
              <a:t>: </a:t>
            </a:r>
            <a:r>
              <a:rPr lang="es-ES" sz="1800" b="1" kern="1200" spc="-10" dirty="0" err="1">
                <a:solidFill>
                  <a:srgbClr val="1D1D1B"/>
                </a:solidFill>
                <a:latin typeface="+mn-lt"/>
                <a:ea typeface="+mn-ea"/>
                <a:cs typeface="Calibri"/>
              </a:rPr>
              <a:t>Xxxxxx</a:t>
            </a:r>
            <a:r>
              <a:rPr lang="es-ES" sz="1800" b="1" kern="1200" spc="-10" dirty="0">
                <a:solidFill>
                  <a:srgbClr val="1D1D1B"/>
                </a:solidFill>
                <a:latin typeface="+mn-lt"/>
                <a:ea typeface="+mn-ea"/>
                <a:cs typeface="Calibri"/>
              </a:rPr>
              <a:t>  </a:t>
            </a:r>
            <a:r>
              <a:rPr lang="es-ES" sz="1800" b="1" kern="1200" spc="-10" dirty="0" err="1">
                <a:solidFill>
                  <a:srgbClr val="1D1D1B"/>
                </a:solidFill>
                <a:latin typeface="+mn-lt"/>
                <a:ea typeface="+mn-ea"/>
                <a:cs typeface="Calibri"/>
              </a:rPr>
              <a:t>Xxxxxx</a:t>
            </a:r>
            <a:br>
              <a:rPr lang="es-ES" sz="1800" kern="1200" spc="-10" dirty="0">
                <a:solidFill>
                  <a:srgbClr val="1D1D1B"/>
                </a:solidFill>
                <a:latin typeface="+mn-lt"/>
                <a:ea typeface="+mn-ea"/>
                <a:cs typeface="Calibri"/>
              </a:rPr>
            </a:br>
            <a:r>
              <a:rPr lang="es-ES" sz="1800" kern="1200" spc="-10" dirty="0" err="1">
                <a:solidFill>
                  <a:srgbClr val="1D1D1B"/>
                </a:solidFill>
                <a:latin typeface="+mn-lt"/>
                <a:ea typeface="+mn-ea"/>
                <a:cs typeface="Calibri"/>
              </a:rPr>
              <a:t>Títol</a:t>
            </a:r>
            <a:r>
              <a:rPr lang="es-ES" sz="1800" kern="1200" spc="-10" dirty="0">
                <a:solidFill>
                  <a:srgbClr val="1D1D1B"/>
                </a:solidFill>
                <a:latin typeface="+mn-lt"/>
                <a:ea typeface="+mn-ea"/>
                <a:cs typeface="Calibri"/>
              </a:rPr>
              <a:t> del </a:t>
            </a:r>
            <a:r>
              <a:rPr lang="es-ES" sz="1800" kern="1200" spc="-10" dirty="0" err="1">
                <a:solidFill>
                  <a:srgbClr val="1D1D1B"/>
                </a:solidFill>
                <a:latin typeface="+mn-lt"/>
                <a:ea typeface="+mn-ea"/>
                <a:cs typeface="Calibri"/>
              </a:rPr>
              <a:t>Projecte</a:t>
            </a:r>
            <a:r>
              <a:rPr lang="es-ES" sz="1800" kern="1200" spc="-10" dirty="0">
                <a:solidFill>
                  <a:srgbClr val="1D1D1B"/>
                </a:solidFill>
                <a:latin typeface="+mn-lt"/>
                <a:ea typeface="+mn-ea"/>
                <a:cs typeface="Calibri"/>
              </a:rPr>
              <a:t>: </a:t>
            </a:r>
            <a:r>
              <a:rPr lang="es-ES" sz="1800" b="1" kern="1200" spc="-10" dirty="0" err="1">
                <a:solidFill>
                  <a:srgbClr val="1D1D1B"/>
                </a:solidFill>
                <a:latin typeface="+mn-lt"/>
                <a:ea typeface="+mn-ea"/>
                <a:cs typeface="Calibri"/>
              </a:rPr>
              <a:t>Xxxxxxxxxxxxxx</a:t>
            </a:r>
            <a:endParaRPr lang="es-ES" sz="1800" b="1" kern="1200" spc="-10" dirty="0">
              <a:solidFill>
                <a:srgbClr val="1D1D1B"/>
              </a:solidFill>
              <a:latin typeface="+mn-lt"/>
              <a:ea typeface="+mn-ea"/>
              <a:cs typeface="Calibri"/>
            </a:endParaRPr>
          </a:p>
          <a:p>
            <a:pPr marL="0" lvl="0" indent="0">
              <a:buNone/>
            </a:pPr>
            <a:br>
              <a:rPr lang="es-ES" sz="1800" kern="1200" spc="-10" dirty="0">
                <a:solidFill>
                  <a:srgbClr val="1D1D1B"/>
                </a:solidFill>
                <a:latin typeface="+mn-lt"/>
                <a:ea typeface="+mn-ea"/>
                <a:cs typeface="Calibri"/>
              </a:rPr>
            </a:br>
            <a:r>
              <a:rPr lang="es-ES" sz="1400" kern="1200" spc="-10" dirty="0">
                <a:solidFill>
                  <a:srgbClr val="1D1D1B"/>
                </a:solidFill>
                <a:latin typeface="+mn-lt"/>
                <a:ea typeface="+mn-ea"/>
                <a:cs typeface="Calibri"/>
              </a:rPr>
              <a:t>XX de </a:t>
            </a:r>
            <a:r>
              <a:rPr lang="es-ES" sz="1400" kern="1200" spc="-10" dirty="0" err="1">
                <a:solidFill>
                  <a:srgbClr val="1D1D1B"/>
                </a:solidFill>
                <a:latin typeface="+mn-lt"/>
                <a:ea typeface="+mn-ea"/>
                <a:cs typeface="Calibri"/>
              </a:rPr>
              <a:t>novembre</a:t>
            </a:r>
            <a:r>
              <a:rPr lang="es-ES" sz="1400" kern="1200" spc="-10" dirty="0">
                <a:solidFill>
                  <a:srgbClr val="1D1D1B"/>
                </a:solidFill>
                <a:latin typeface="+mn-lt"/>
                <a:ea typeface="+mn-ea"/>
                <a:cs typeface="Calibri"/>
              </a:rPr>
              <a:t> 2026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667962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57049" y="1676400"/>
            <a:ext cx="3256020" cy="5027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ts val="3200"/>
              </a:lnSpc>
              <a:defRPr/>
            </a:pPr>
            <a:r>
              <a:rPr lang="en-US" sz="3000" b="1" kern="0" dirty="0">
                <a:solidFill>
                  <a:srgbClr val="003058"/>
                </a:solidFill>
                <a:cs typeface="Calibri"/>
              </a:rPr>
              <a:t>TÍTOL DIAPOSITIVA</a:t>
            </a:r>
          </a:p>
        </p:txBody>
      </p:sp>
      <p:sp>
        <p:nvSpPr>
          <p:cNvPr id="11" name="Holder 3"/>
          <p:cNvSpPr txBox="1">
            <a:spLocks/>
          </p:cNvSpPr>
          <p:nvPr/>
        </p:nvSpPr>
        <p:spPr>
          <a:xfrm>
            <a:off x="888869" y="2286000"/>
            <a:ext cx="7188331" cy="4367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100"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8699"/>
              </a:lnSpc>
              <a:spcBef>
                <a:spcPts val="100"/>
              </a:spcBef>
            </a:pPr>
            <a:r>
              <a:rPr lang="es-ES" kern="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Lorem</a:t>
            </a:r>
            <a:r>
              <a:rPr lang="es-ES" kern="0" spc="-25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ipsum</a:t>
            </a:r>
            <a:r>
              <a:rPr lang="es-ES" kern="0" spc="-2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dolor</a:t>
            </a:r>
            <a:r>
              <a:rPr lang="es-ES" kern="0" spc="-15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sit</a:t>
            </a:r>
            <a:r>
              <a:rPr lang="es-ES" kern="0" spc="-2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amet</a:t>
            </a:r>
            <a:r>
              <a:rPr lang="es-ES" kern="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,</a:t>
            </a:r>
            <a:r>
              <a:rPr lang="es-ES" kern="0" spc="-2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spc="-1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consectetuer</a:t>
            </a:r>
            <a:r>
              <a:rPr lang="es-ES" kern="0" spc="-1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adipiscing</a:t>
            </a:r>
            <a:r>
              <a:rPr lang="es-ES" kern="0" spc="-15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elit</a:t>
            </a:r>
            <a:r>
              <a:rPr lang="es-ES" kern="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,</a:t>
            </a:r>
            <a:r>
              <a:rPr lang="es-ES" kern="0" spc="-5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sed</a:t>
            </a:r>
            <a:r>
              <a:rPr lang="es-ES" kern="0" spc="-15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diam</a:t>
            </a:r>
            <a:r>
              <a:rPr lang="es-ES" kern="0" spc="-1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spc="-1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nonummy</a:t>
            </a:r>
            <a:r>
              <a:rPr lang="es-ES" kern="0" spc="-5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spc="-2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nibh</a:t>
            </a:r>
            <a:r>
              <a:rPr lang="es-ES" kern="0" spc="-2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euismod</a:t>
            </a:r>
            <a:r>
              <a:rPr lang="es-ES" kern="0" spc="-35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tincidunt</a:t>
            </a:r>
            <a:r>
              <a:rPr lang="es-ES" kern="0" spc="-3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ut</a:t>
            </a:r>
            <a:r>
              <a:rPr lang="es-ES" kern="0" spc="-35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laoreet</a:t>
            </a:r>
            <a:r>
              <a:rPr lang="es-ES" kern="0" spc="-3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dolore</a:t>
            </a:r>
            <a:r>
              <a:rPr lang="es-ES" kern="0" spc="-3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spc="-1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magna </a:t>
            </a:r>
            <a:r>
              <a:rPr lang="es-ES" kern="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aliquam</a:t>
            </a:r>
            <a:r>
              <a:rPr lang="es-ES" kern="0" spc="-1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erat</a:t>
            </a:r>
            <a:r>
              <a:rPr lang="es-ES" kern="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spc="-1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volutpat</a:t>
            </a:r>
            <a:r>
              <a:rPr lang="es-ES" kern="0" spc="-1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.</a:t>
            </a:r>
            <a:r>
              <a:rPr lang="es-ES" kern="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Ut</a:t>
            </a:r>
            <a:r>
              <a:rPr lang="es-ES" kern="0" spc="-5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wisi</a:t>
            </a:r>
            <a:r>
              <a:rPr lang="es-ES" kern="0" spc="-5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enim</a:t>
            </a:r>
            <a:r>
              <a:rPr lang="es-ES" kern="0" spc="-5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ad</a:t>
            </a:r>
            <a:r>
              <a:rPr lang="es-ES" kern="0" spc="-5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spc="-1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minim</a:t>
            </a:r>
            <a:r>
              <a:rPr lang="es-ES" kern="0" spc="-1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veniam</a:t>
            </a:r>
            <a:r>
              <a:rPr lang="es-ES" kern="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,</a:t>
            </a:r>
            <a:r>
              <a:rPr lang="es-ES" kern="0" spc="-4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quis</a:t>
            </a:r>
            <a:r>
              <a:rPr lang="es-ES" kern="0" spc="-4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nostrud</a:t>
            </a:r>
            <a:r>
              <a:rPr lang="es-ES" kern="0" spc="-4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exerci</a:t>
            </a:r>
            <a:r>
              <a:rPr lang="es-ES" kern="0" spc="-4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 </a:t>
            </a:r>
            <a:r>
              <a:rPr lang="es-ES" kern="0" spc="-10" dirty="0" err="1">
                <a:solidFill>
                  <a:sysClr val="windowText" lastClr="000000"/>
                </a:solidFill>
                <a:latin typeface="Calibri Light"/>
                <a:cs typeface="Calibri Light"/>
              </a:rPr>
              <a:t>tation</a:t>
            </a:r>
            <a:r>
              <a:rPr lang="es-ES" kern="0" spc="-10" dirty="0">
                <a:solidFill>
                  <a:sysClr val="windowText" lastClr="000000"/>
                </a:solidFill>
                <a:latin typeface="Calibri Light"/>
                <a:cs typeface="Calibri Light"/>
              </a:rPr>
              <a:t>.</a:t>
            </a:r>
            <a:endParaRPr lang="es-ES" kern="0" dirty="0">
              <a:solidFill>
                <a:sysClr val="windowText" lastClr="000000"/>
              </a:solidFill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480851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 txBox="1">
            <a:spLocks/>
          </p:cNvSpPr>
          <p:nvPr/>
        </p:nvSpPr>
        <p:spPr>
          <a:xfrm>
            <a:off x="1600200" y="1600200"/>
            <a:ext cx="2590800" cy="1323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28600" indent="-228600" algn="l" defTabSz="914400" rtl="0" eaLnBrk="1" latinLnBrk="0" hangingPunct="1">
              <a:lnSpc>
                <a:spcPts val="42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b="1" kern="1200">
                <a:solidFill>
                  <a:srgbClr val="003058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3000" dirty="0">
                <a:latin typeface="+mn-lt"/>
              </a:rPr>
              <a:t>GRÀCIES</a:t>
            </a:r>
            <a:br>
              <a:rPr lang="en-US" sz="3000" dirty="0">
                <a:latin typeface="+mn-lt"/>
              </a:rPr>
            </a:br>
            <a:r>
              <a:rPr lang="en-US" sz="2800" b="0" dirty="0">
                <a:ea typeface="Tahoma" panose="020B0604030504040204" pitchFamily="34" charset="0"/>
                <a:cs typeface="Tahoma" panose="020B0604030504040204" pitchFamily="34" charset="0"/>
              </a:rPr>
              <a:t>per la </a:t>
            </a:r>
            <a:r>
              <a:rPr lang="en-US" sz="2800" b="0" dirty="0" err="1">
                <a:ea typeface="Tahoma" panose="020B0604030504040204" pitchFamily="34" charset="0"/>
                <a:cs typeface="Tahoma" panose="020B0604030504040204" pitchFamily="34" charset="0"/>
              </a:rPr>
              <a:t>vostra</a:t>
            </a:r>
            <a:r>
              <a:rPr lang="en-US" sz="2800" b="0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0" dirty="0" err="1">
                <a:ea typeface="Tahoma" panose="020B0604030504040204" pitchFamily="34" charset="0"/>
                <a:cs typeface="Tahoma" panose="020B0604030504040204" pitchFamily="34" charset="0"/>
              </a:rPr>
              <a:t>atenció</a:t>
            </a:r>
            <a:endParaRPr lang="en-US" sz="2800" b="0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5029200" y="2969358"/>
            <a:ext cx="381000" cy="4571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029200" y="1677143"/>
            <a:ext cx="4953000" cy="30777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s-ES" sz="1400" b="1" dirty="0">
                <a:solidFill>
                  <a:srgbClr val="003058"/>
                </a:solidFill>
              </a:rPr>
              <a:t>PER A MÉS INFORMACIÓ:</a:t>
            </a:r>
          </a:p>
        </p:txBody>
      </p:sp>
    </p:spTree>
    <p:extLst>
      <p:ext uri="{BB962C8B-B14F-4D97-AF65-F5344CB8AC3E}">
        <p14:creationId xmlns:p14="http://schemas.microsoft.com/office/powerpoint/2010/main" val="3968164762"/>
      </p:ext>
    </p:extLst>
  </p:cSld>
  <p:clrMapOvr>
    <a:masterClrMapping/>
  </p:clrMapOvr>
</p:sld>
</file>

<file path=ppt/theme/theme1.xml><?xml version="1.0" encoding="utf-8"?>
<a:theme xmlns:a="http://schemas.openxmlformats.org/drawingml/2006/main" name="pàgina en blanc amb log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ortad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ontraportad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91316DFFC00F346A6F5472FFB8118F9" ma:contentTypeVersion="18" ma:contentTypeDescription="Crear nuevo documento." ma:contentTypeScope="" ma:versionID="faa619efe597686581c84abc5254c157">
  <xsd:schema xmlns:xsd="http://www.w3.org/2001/XMLSchema" xmlns:xs="http://www.w3.org/2001/XMLSchema" xmlns:p="http://schemas.microsoft.com/office/2006/metadata/properties" xmlns:ns2="bc3622b8-19ee-4722-aea7-fd9a1a3adc42" xmlns:ns3="c1b6deb5-e84e-4344-a6b8-89af91ccc530" targetNamespace="http://schemas.microsoft.com/office/2006/metadata/properties" ma:root="true" ma:fieldsID="34d852ab6dfa2782149a77763cd08125" ns2:_="" ns3:_="">
    <xsd:import namespace="bc3622b8-19ee-4722-aea7-fd9a1a3adc42"/>
    <xsd:import namespace="c1b6deb5-e84e-4344-a6b8-89af91ccc53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3622b8-19ee-4722-aea7-fd9a1a3adc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32900853-bd69-4363-9584-5ed3d1c3d9c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b6deb5-e84e-4344-a6b8-89af91ccc530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828b60d-959e-4a37-ae28-0d9e7927431d}" ma:internalName="TaxCatchAll" ma:showField="CatchAllData" ma:web="c1b6deb5-e84e-4344-a6b8-89af91ccc53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1b6deb5-e84e-4344-a6b8-89af91ccc530" xsi:nil="true"/>
    <lcf76f155ced4ddcb4097134ff3c332f xmlns="bc3622b8-19ee-4722-aea7-fd9a1a3adc4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CE100E9-4998-44FE-A543-71FF8B12E010}"/>
</file>

<file path=customXml/itemProps2.xml><?xml version="1.0" encoding="utf-8"?>
<ds:datastoreItem xmlns:ds="http://schemas.openxmlformats.org/officeDocument/2006/customXml" ds:itemID="{9C1C2910-16B8-4993-8CAA-1F6AE3338922}"/>
</file>

<file path=customXml/itemProps3.xml><?xml version="1.0" encoding="utf-8"?>
<ds:datastoreItem xmlns:ds="http://schemas.openxmlformats.org/officeDocument/2006/customXml" ds:itemID="{C0EE3D91-3E32-4689-BC78-DF827483473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</TotalTime>
  <Words>85</Words>
  <Application>Microsoft Office PowerPoint</Application>
  <PresentationFormat>Presentación en pantalla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pàgina en blanc amb logo</vt:lpstr>
      <vt:lpstr>portada</vt:lpstr>
      <vt:lpstr>1_contraportada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 EUIT PLANTILLA POWER POINT FORMACIO</dc:title>
  <dc:creator>Copy</dc:creator>
  <cp:lastModifiedBy>Maite Salvador</cp:lastModifiedBy>
  <cp:revision>42</cp:revision>
  <dcterms:created xsi:type="dcterms:W3CDTF">2024-09-10T06:57:46Z</dcterms:created>
  <dcterms:modified xsi:type="dcterms:W3CDTF">2026-05-05T12:50:54Z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2024-09-09T00:00:00Z</vt:filetime>
  </property>
  <property fmtid="{D5CDD505-2E9C-101B-9397-08002B2CF9AE}" pid="3" name="Creator">
    <vt:lpwstr>Adobe Illustrator 26.2 (Macintosh)</vt:lpwstr>
  </property>
  <property fmtid="{D5CDD505-2E9C-101B-9397-08002B2CF9AE}" pid="4" name="LastSaved">
    <vt:filetime>2024-09-10T00:00:00Z</vt:filetime>
  </property>
  <property fmtid="{D5CDD505-2E9C-101B-9397-08002B2CF9AE}" pid="5" name="ContentTypeId">
    <vt:lpwstr>0x010100791316DFFC00F346A6F5472FFB8118F9</vt:lpwstr>
  </property>
</Properties>
</file>